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4" d="100"/>
          <a:sy n="124" d="100"/>
        </p:scale>
        <p:origin x="618" y="33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664375" y="614375"/>
            <a:ext cx="1121700" cy="10644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Adult LTS enquiry via web</a:t>
            </a:r>
            <a:endParaRPr sz="1100"/>
          </a:p>
        </p:txBody>
      </p:sp>
      <p:sp>
        <p:nvSpPr>
          <p:cNvPr id="55" name="Google Shape;55;p13"/>
          <p:cNvSpPr/>
          <p:nvPr/>
        </p:nvSpPr>
        <p:spPr>
          <a:xfrm>
            <a:off x="2293125" y="750125"/>
            <a:ext cx="1207200" cy="7929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First Sunday Morning session Free</a:t>
            </a:r>
            <a:br>
              <a:rPr lang="en" sz="1000"/>
            </a:br>
            <a:r>
              <a:rPr lang="en" sz="1000"/>
              <a:t>(Temp. Member)</a:t>
            </a:r>
            <a:endParaRPr sz="1000"/>
          </a:p>
        </p:txBody>
      </p:sp>
      <p:sp>
        <p:nvSpPr>
          <p:cNvPr id="56" name="Google Shape;56;p13"/>
          <p:cNvSpPr/>
          <p:nvPr/>
        </p:nvSpPr>
        <p:spPr>
          <a:xfrm>
            <a:off x="4493500" y="692975"/>
            <a:ext cx="4393500" cy="921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/>
              <a:t>Adult “Try Sailing”</a:t>
            </a:r>
            <a:endParaRPr sz="11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/>
              <a:t>$130</a:t>
            </a:r>
            <a:endParaRPr sz="11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/>
              <a:t>I</a:t>
            </a:r>
            <a:r>
              <a:rPr lang="en" sz="800" dirty="0"/>
              <a:t>ncludes 3 morning sessions with boat hire</a:t>
            </a:r>
            <a:endParaRPr sz="800" dirty="0"/>
          </a:p>
        </p:txBody>
      </p:sp>
      <p:sp>
        <p:nvSpPr>
          <p:cNvPr id="57" name="Google Shape;57;p13"/>
          <p:cNvSpPr/>
          <p:nvPr/>
        </p:nvSpPr>
        <p:spPr>
          <a:xfrm>
            <a:off x="4486350" y="2055300"/>
            <a:ext cx="2850300" cy="12024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/>
              <a:t>Adult  Sunday Morning (1 year only)</a:t>
            </a:r>
            <a:endParaRPr sz="11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/>
              <a:t>$350 </a:t>
            </a:r>
            <a:endParaRPr sz="900" i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/>
              <a:t>I</a:t>
            </a:r>
            <a:r>
              <a:rPr lang="en" sz="800" dirty="0"/>
              <a:t>ncludes: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dirty="0"/>
              <a:t> Associate Membership - $150</a:t>
            </a:r>
            <a:endParaRPr sz="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dirty="0"/>
              <a:t> Boat hire - season: $200</a:t>
            </a:r>
            <a:endParaRPr sz="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800" dirty="0"/>
              <a:t> Sunday Morning Sailing</a:t>
            </a:r>
            <a:endParaRPr sz="800" dirty="0"/>
          </a:p>
        </p:txBody>
      </p:sp>
      <p:sp>
        <p:nvSpPr>
          <p:cNvPr id="58" name="Google Shape;58;p13"/>
          <p:cNvSpPr/>
          <p:nvPr/>
        </p:nvSpPr>
        <p:spPr>
          <a:xfrm>
            <a:off x="4500650" y="3657625"/>
            <a:ext cx="2850300" cy="12024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dirty="0">
                <a:solidFill>
                  <a:schemeClr val="dk1"/>
                </a:solidFill>
              </a:rPr>
              <a:t>Adult  Full Membership</a:t>
            </a:r>
            <a:endParaRPr sz="1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dirty="0">
                <a:solidFill>
                  <a:schemeClr val="dk1"/>
                </a:solidFill>
              </a:rPr>
              <a:t>$530</a:t>
            </a:r>
            <a:endParaRPr sz="900" i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dirty="0">
                <a:solidFill>
                  <a:schemeClr val="dk1"/>
                </a:solidFill>
              </a:rPr>
              <a:t>I</a:t>
            </a:r>
            <a:r>
              <a:rPr lang="en" sz="800" dirty="0">
                <a:solidFill>
                  <a:schemeClr val="dk1"/>
                </a:solidFill>
              </a:rPr>
              <a:t>ncludes: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dk1"/>
                </a:solidFill>
              </a:rPr>
              <a:t> Adult Membership - $330</a:t>
            </a:r>
          </a:p>
          <a:p>
            <a:pPr lvl="0">
              <a:buClr>
                <a:schemeClr val="dk1"/>
              </a:buClr>
              <a:buSzPts val="1100"/>
            </a:pPr>
            <a:r>
              <a:rPr lang="en" sz="800" dirty="0"/>
              <a:t> Boat hire - season: $200</a:t>
            </a:r>
            <a:endParaRPr sz="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dk1"/>
                </a:solidFill>
              </a:rPr>
              <a:t> Includes Sunday morning sessions and afternoon racing</a:t>
            </a:r>
            <a:endParaRPr sz="800" dirty="0">
              <a:solidFill>
                <a:schemeClr val="dk1"/>
              </a:solidFill>
            </a:endParaRPr>
          </a:p>
        </p:txBody>
      </p:sp>
      <p:cxnSp>
        <p:nvCxnSpPr>
          <p:cNvPr id="59" name="Google Shape;59;p13"/>
          <p:cNvCxnSpPr>
            <a:stCxn id="55" idx="3"/>
            <a:endCxn id="56" idx="1"/>
          </p:cNvCxnSpPr>
          <p:nvPr/>
        </p:nvCxnSpPr>
        <p:spPr>
          <a:xfrm>
            <a:off x="3500325" y="1146575"/>
            <a:ext cx="993300" cy="7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0" name="Google Shape;60;p13"/>
          <p:cNvCxnSpPr>
            <a:stCxn id="61" idx="2"/>
            <a:endCxn id="62" idx="0"/>
          </p:cNvCxnSpPr>
          <p:nvPr/>
        </p:nvCxnSpPr>
        <p:spPr>
          <a:xfrm>
            <a:off x="8115375" y="3257650"/>
            <a:ext cx="7200" cy="399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3" name="Google Shape;63;p13"/>
          <p:cNvCxnSpPr>
            <a:stCxn id="55" idx="2"/>
          </p:cNvCxnSpPr>
          <p:nvPr/>
        </p:nvCxnSpPr>
        <p:spPr>
          <a:xfrm flipH="1">
            <a:off x="2879025" y="1543025"/>
            <a:ext cx="17700" cy="2729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" name="Google Shape;64;p13"/>
          <p:cNvCxnSpPr>
            <a:endCxn id="57" idx="1"/>
          </p:cNvCxnSpPr>
          <p:nvPr/>
        </p:nvCxnSpPr>
        <p:spPr>
          <a:xfrm rot="10800000" flipH="1">
            <a:off x="2900250" y="2656500"/>
            <a:ext cx="1586100" cy="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5" name="Google Shape;65;p13"/>
          <p:cNvCxnSpPr>
            <a:endCxn id="58" idx="1"/>
          </p:cNvCxnSpPr>
          <p:nvPr/>
        </p:nvCxnSpPr>
        <p:spPr>
          <a:xfrm rot="10800000" flipH="1">
            <a:off x="2871950" y="4258825"/>
            <a:ext cx="1628700" cy="13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6" name="Google Shape;66;p13"/>
          <p:cNvCxnSpPr>
            <a:stCxn id="54" idx="6"/>
            <a:endCxn id="55" idx="1"/>
          </p:cNvCxnSpPr>
          <p:nvPr/>
        </p:nvCxnSpPr>
        <p:spPr>
          <a:xfrm>
            <a:off x="1786075" y="1146575"/>
            <a:ext cx="5070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7" name="Google Shape;67;p13"/>
          <p:cNvSpPr/>
          <p:nvPr/>
        </p:nvSpPr>
        <p:spPr>
          <a:xfrm>
            <a:off x="3636150" y="830525"/>
            <a:ext cx="657300" cy="6465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/>
              <a:t>Need to prove concept</a:t>
            </a:r>
            <a:endParaRPr sz="600"/>
          </a:p>
        </p:txBody>
      </p:sp>
      <p:sp>
        <p:nvSpPr>
          <p:cNvPr id="68" name="Google Shape;68;p13"/>
          <p:cNvSpPr/>
          <p:nvPr/>
        </p:nvSpPr>
        <p:spPr>
          <a:xfrm>
            <a:off x="3500325" y="2333775"/>
            <a:ext cx="793200" cy="6465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/>
              <a:t>Committed to sailing</a:t>
            </a:r>
            <a:endParaRPr sz="600"/>
          </a:p>
        </p:txBody>
      </p:sp>
      <p:sp>
        <p:nvSpPr>
          <p:cNvPr id="69" name="Google Shape;69;p13"/>
          <p:cNvSpPr/>
          <p:nvPr/>
        </p:nvSpPr>
        <p:spPr>
          <a:xfrm>
            <a:off x="3178775" y="3942075"/>
            <a:ext cx="993300" cy="6465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/>
              <a:t>Sailing competency/ commitment</a:t>
            </a:r>
            <a:endParaRPr sz="600"/>
          </a:p>
        </p:txBody>
      </p:sp>
      <p:sp>
        <p:nvSpPr>
          <p:cNvPr id="61" name="Google Shape;61;p13"/>
          <p:cNvSpPr/>
          <p:nvPr/>
        </p:nvSpPr>
        <p:spPr>
          <a:xfrm>
            <a:off x="7343775" y="2055250"/>
            <a:ext cx="1543200" cy="1202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dirty="0">
                <a:solidFill>
                  <a:schemeClr val="dk1"/>
                </a:solidFill>
              </a:rPr>
              <a:t>Upgrade from ‘Try Sailing’ to </a:t>
            </a:r>
            <a:endParaRPr sz="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dk1"/>
                </a:solidFill>
              </a:rPr>
              <a:t>Adult Associate Membership</a:t>
            </a:r>
            <a:endParaRPr sz="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dk1"/>
                </a:solidFill>
              </a:rPr>
              <a:t>$220</a:t>
            </a:r>
            <a:endParaRPr sz="800" dirty="0">
              <a:solidFill>
                <a:schemeClr val="dk1"/>
              </a:solidFill>
            </a:endParaRPr>
          </a:p>
        </p:txBody>
      </p:sp>
      <p:cxnSp>
        <p:nvCxnSpPr>
          <p:cNvPr id="70" name="Google Shape;70;p13"/>
          <p:cNvCxnSpPr>
            <a:endCxn id="61" idx="0"/>
          </p:cNvCxnSpPr>
          <p:nvPr/>
        </p:nvCxnSpPr>
        <p:spPr>
          <a:xfrm flipH="1">
            <a:off x="8115375" y="1621750"/>
            <a:ext cx="7200" cy="433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2" name="Google Shape;62;p13"/>
          <p:cNvSpPr/>
          <p:nvPr/>
        </p:nvSpPr>
        <p:spPr>
          <a:xfrm>
            <a:off x="7351025" y="3657625"/>
            <a:ext cx="1543200" cy="1202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dirty="0">
                <a:solidFill>
                  <a:schemeClr val="dk1"/>
                </a:solidFill>
              </a:rPr>
              <a:t>Upgrade from Adult Associate Membership </a:t>
            </a:r>
            <a:endParaRPr sz="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dirty="0">
                <a:solidFill>
                  <a:schemeClr val="dk1"/>
                </a:solidFill>
              </a:rPr>
              <a:t>to </a:t>
            </a:r>
            <a:endParaRPr sz="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dirty="0">
                <a:solidFill>
                  <a:schemeClr val="dk1"/>
                </a:solidFill>
              </a:rPr>
              <a:t>Adult Full Membership</a:t>
            </a:r>
            <a:endParaRPr sz="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$180</a:t>
            </a:r>
            <a:endParaRPr sz="600" i="1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123</Words>
  <Application>Microsoft Office PowerPoint</Application>
  <PresentationFormat>On-screen Show (16:9)</PresentationFormat>
  <Paragraphs>27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Owen Watkinson</cp:lastModifiedBy>
  <cp:revision>2</cp:revision>
  <dcterms:modified xsi:type="dcterms:W3CDTF">2025-08-14T09:28:18Z</dcterms:modified>
</cp:coreProperties>
</file>